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66" r:id="rId3"/>
    <p:sldId id="27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88A39-6A3F-479A-9D00-CB6BA599C3DE}" v="27" dt="2024-11-11T14:44:06.840"/>
    <p1510:client id="{BE86BA8B-C46E-4091-9684-18138217FF02}" v="1" dt="2024-11-11T01:04:03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rui Li" userId="f2a6689112c47f52" providerId="LiveId" clId="{1E188A39-6A3F-479A-9D00-CB6BA599C3DE}"/>
    <pc:docChg chg="undo custSel modSld">
      <pc:chgData name="Jiarui Li" userId="f2a6689112c47f52" providerId="LiveId" clId="{1E188A39-6A3F-479A-9D00-CB6BA599C3DE}" dt="2024-11-11T14:44:12.681" v="77" actId="14100"/>
      <pc:docMkLst>
        <pc:docMk/>
      </pc:docMkLst>
      <pc:sldChg chg="addSp delSp modSp mod setBg">
        <pc:chgData name="Jiarui Li" userId="f2a6689112c47f52" providerId="LiveId" clId="{1E188A39-6A3F-479A-9D00-CB6BA599C3DE}" dt="2024-11-11T14:44:12.681" v="77" actId="14100"/>
        <pc:sldMkLst>
          <pc:docMk/>
          <pc:sldMk cId="1446067031" sldId="266"/>
        </pc:sldMkLst>
        <pc:spChg chg="mod ord">
          <ac:chgData name="Jiarui Li" userId="f2a6689112c47f52" providerId="LiveId" clId="{1E188A39-6A3F-479A-9D00-CB6BA599C3DE}" dt="2024-11-11T14:27:55.824" v="25" actId="26606"/>
          <ac:spMkLst>
            <pc:docMk/>
            <pc:sldMk cId="1446067031" sldId="266"/>
            <ac:spMk id="2" creationId="{AAA504DB-D42C-53A1-FCCC-97C883E16792}"/>
          </ac:spMkLst>
        </pc:spChg>
        <pc:spChg chg="add">
          <ac:chgData name="Jiarui Li" userId="f2a6689112c47f52" providerId="LiveId" clId="{1E188A39-6A3F-479A-9D00-CB6BA599C3DE}" dt="2024-11-11T14:27:55.824" v="25" actId="26606"/>
          <ac:spMkLst>
            <pc:docMk/>
            <pc:sldMk cId="1446067031" sldId="266"/>
            <ac:spMk id="1031" creationId="{A5A17FC0-D416-4C8B-A9E6-5924D352B986}"/>
          </ac:spMkLst>
        </pc:spChg>
        <pc:picChg chg="mod">
          <ac:chgData name="Jiarui Li" userId="f2a6689112c47f52" providerId="LiveId" clId="{1E188A39-6A3F-479A-9D00-CB6BA599C3DE}" dt="2024-11-11T14:38:34.678" v="45" actId="14100"/>
          <ac:picMkLst>
            <pc:docMk/>
            <pc:sldMk cId="1446067031" sldId="266"/>
            <ac:picMk id="3" creationId="{658EBE3F-164A-E207-400E-9037E3F767A9}"/>
          </ac:picMkLst>
        </pc:picChg>
        <pc:picChg chg="mod">
          <ac:chgData name="Jiarui Li" userId="f2a6689112c47f52" providerId="LiveId" clId="{1E188A39-6A3F-479A-9D00-CB6BA599C3DE}" dt="2024-11-11T14:27:55.824" v="25" actId="26606"/>
          <ac:picMkLst>
            <pc:docMk/>
            <pc:sldMk cId="1446067031" sldId="266"/>
            <ac:picMk id="4" creationId="{B4667C20-55E5-3793-1BA4-CE90B1B57AE9}"/>
          </ac:picMkLst>
        </pc:picChg>
        <pc:picChg chg="add del mod">
          <ac:chgData name="Jiarui Li" userId="f2a6689112c47f52" providerId="LiveId" clId="{1E188A39-6A3F-479A-9D00-CB6BA599C3DE}" dt="2024-11-11T14:44:05.670" v="73" actId="478"/>
          <ac:picMkLst>
            <pc:docMk/>
            <pc:sldMk cId="1446067031" sldId="266"/>
            <ac:picMk id="5" creationId="{E70280F0-1022-A9BF-CDE1-607FDB073050}"/>
          </ac:picMkLst>
        </pc:picChg>
        <pc:picChg chg="add mod">
          <ac:chgData name="Jiarui Li" userId="f2a6689112c47f52" providerId="LiveId" clId="{1E188A39-6A3F-479A-9D00-CB6BA599C3DE}" dt="2024-11-11T14:44:00.694" v="71" actId="14100"/>
          <ac:picMkLst>
            <pc:docMk/>
            <pc:sldMk cId="1446067031" sldId="266"/>
            <ac:picMk id="6" creationId="{C85E953A-2DA8-E66C-C32C-D9277F71D4B5}"/>
          </ac:picMkLst>
        </pc:picChg>
        <pc:picChg chg="add mod">
          <ac:chgData name="Jiarui Li" userId="f2a6689112c47f52" providerId="LiveId" clId="{1E188A39-6A3F-479A-9D00-CB6BA599C3DE}" dt="2024-11-11T14:44:12.681" v="77" actId="14100"/>
          <ac:picMkLst>
            <pc:docMk/>
            <pc:sldMk cId="1446067031" sldId="266"/>
            <ac:picMk id="7" creationId="{99941F3A-CC94-F255-A11F-9AEB4F2CBDF2}"/>
          </ac:picMkLst>
        </pc:picChg>
        <pc:picChg chg="mod ord">
          <ac:chgData name="Jiarui Li" userId="f2a6689112c47f52" providerId="LiveId" clId="{1E188A39-6A3F-479A-9D00-CB6BA599C3DE}" dt="2024-11-11T14:28:14.650" v="29" actId="1076"/>
          <ac:picMkLst>
            <pc:docMk/>
            <pc:sldMk cId="1446067031" sldId="266"/>
            <ac:picMk id="16" creationId="{EA19D59A-7297-9C1D-E96E-D95BE0DD242F}"/>
          </ac:picMkLst>
        </pc:picChg>
        <pc:picChg chg="add del mod ord">
          <ac:chgData name="Jiarui Li" userId="f2a6689112c47f52" providerId="LiveId" clId="{1E188A39-6A3F-479A-9D00-CB6BA599C3DE}" dt="2024-11-11T14:44:01.591" v="72" actId="478"/>
          <ac:picMkLst>
            <pc:docMk/>
            <pc:sldMk cId="1446067031" sldId="266"/>
            <ac:picMk id="19" creationId="{A8942DAC-F8A1-92EE-01DC-B977A0D70AE1}"/>
          </ac:picMkLst>
        </pc:picChg>
        <pc:picChg chg="mod ord">
          <ac:chgData name="Jiarui Li" userId="f2a6689112c47f52" providerId="LiveId" clId="{1E188A39-6A3F-479A-9D00-CB6BA599C3DE}" dt="2024-11-11T14:38:43.426" v="49" actId="14100"/>
          <ac:picMkLst>
            <pc:docMk/>
            <pc:sldMk cId="1446067031" sldId="266"/>
            <ac:picMk id="1026" creationId="{755E2A17-93CC-4D90-2AEB-CF53645477A1}"/>
          </ac:picMkLst>
        </pc:picChg>
        <pc:cxnChg chg="add">
          <ac:chgData name="Jiarui Li" userId="f2a6689112c47f52" providerId="LiveId" clId="{1E188A39-6A3F-479A-9D00-CB6BA599C3DE}" dt="2024-11-11T14:27:55.824" v="25" actId="26606"/>
          <ac:cxnSpMkLst>
            <pc:docMk/>
            <pc:sldMk cId="1446067031" sldId="266"/>
            <ac:cxnSpMk id="1033" creationId="{982DC870-E8E5-4050-B10C-CC24FC67E50A}"/>
          </ac:cxnSpMkLst>
        </pc:cxnChg>
        <pc:cxnChg chg="add">
          <ac:chgData name="Jiarui Li" userId="f2a6689112c47f52" providerId="LiveId" clId="{1E188A39-6A3F-479A-9D00-CB6BA599C3DE}" dt="2024-11-11T14:27:55.824" v="25" actId="26606"/>
          <ac:cxnSpMkLst>
            <pc:docMk/>
            <pc:sldMk cId="1446067031" sldId="266"/>
            <ac:cxnSpMk id="1035" creationId="{FF76A74F-C283-4DED-BD4D-086753B7CB00}"/>
          </ac:cxnSpMkLst>
        </pc:cxnChg>
        <pc:cxnChg chg="add">
          <ac:chgData name="Jiarui Li" userId="f2a6689112c47f52" providerId="LiveId" clId="{1E188A39-6A3F-479A-9D00-CB6BA599C3DE}" dt="2024-11-11T14:27:55.824" v="25" actId="26606"/>
          <ac:cxnSpMkLst>
            <pc:docMk/>
            <pc:sldMk cId="1446067031" sldId="266"/>
            <ac:cxnSpMk id="1037" creationId="{3B2791FB-B2F7-4BBE-B8D8-74C37FF9E85C}"/>
          </ac:cxnSpMkLst>
        </pc:cxnChg>
        <pc:cxnChg chg="add">
          <ac:chgData name="Jiarui Li" userId="f2a6689112c47f52" providerId="LiveId" clId="{1E188A39-6A3F-479A-9D00-CB6BA599C3DE}" dt="2024-11-11T14:27:55.824" v="25" actId="26606"/>
          <ac:cxnSpMkLst>
            <pc:docMk/>
            <pc:sldMk cId="1446067031" sldId="266"/>
            <ac:cxnSpMk id="1039" creationId="{9891B5DE-6811-4844-BB18-472A3F360EE5}"/>
          </ac:cxnSpMkLst>
        </pc:cxnChg>
        <pc:cxnChg chg="add">
          <ac:chgData name="Jiarui Li" userId="f2a6689112c47f52" providerId="LiveId" clId="{1E188A39-6A3F-479A-9D00-CB6BA599C3DE}" dt="2024-11-11T14:27:55.824" v="25" actId="26606"/>
          <ac:cxnSpMkLst>
            <pc:docMk/>
            <pc:sldMk cId="1446067031" sldId="266"/>
            <ac:cxnSpMk id="1041" creationId="{77A9CA3A-7216-41E0-B3CD-058077FD396D}"/>
          </ac:cxnSpMkLst>
        </pc:cxnChg>
      </pc:sldChg>
      <pc:sldChg chg="addSp delSp modSp mod setBg">
        <pc:chgData name="Jiarui Li" userId="f2a6689112c47f52" providerId="LiveId" clId="{1E188A39-6A3F-479A-9D00-CB6BA599C3DE}" dt="2024-11-11T14:40:33.950" v="55" actId="14100"/>
        <pc:sldMkLst>
          <pc:docMk/>
          <pc:sldMk cId="1986956461" sldId="271"/>
        </pc:sldMkLst>
        <pc:spChg chg="mod">
          <ac:chgData name="Jiarui Li" userId="f2a6689112c47f52" providerId="LiveId" clId="{1E188A39-6A3F-479A-9D00-CB6BA599C3DE}" dt="2024-11-11T14:27:31.474" v="24" actId="26606"/>
          <ac:spMkLst>
            <pc:docMk/>
            <pc:sldMk cId="1986956461" sldId="271"/>
            <ac:spMk id="6" creationId="{3978FCC7-642C-CC0C-7908-B8580ECDE95B}"/>
          </ac:spMkLst>
        </pc:spChg>
        <pc:spChg chg="add">
          <ac:chgData name="Jiarui Li" userId="f2a6689112c47f52" providerId="LiveId" clId="{1E188A39-6A3F-479A-9D00-CB6BA599C3DE}" dt="2024-11-11T14:27:31.474" v="24" actId="26606"/>
          <ac:spMkLst>
            <pc:docMk/>
            <pc:sldMk cId="1986956461" sldId="271"/>
            <ac:spMk id="1033" creationId="{A5A17FC0-D416-4C8B-A9E6-5924D352B986}"/>
          </ac:spMkLst>
        </pc:spChg>
        <pc:picChg chg="add mod">
          <ac:chgData name="Jiarui Li" userId="f2a6689112c47f52" providerId="LiveId" clId="{1E188A39-6A3F-479A-9D00-CB6BA599C3DE}" dt="2024-11-11T14:38:05.381" v="41" actId="1076"/>
          <ac:picMkLst>
            <pc:docMk/>
            <pc:sldMk cId="1986956461" sldId="271"/>
            <ac:picMk id="2" creationId="{0126E2EA-9BAF-BA75-CB2A-52F07AB539A0}"/>
          </ac:picMkLst>
        </pc:picChg>
        <pc:picChg chg="mod">
          <ac:chgData name="Jiarui Li" userId="f2a6689112c47f52" providerId="LiveId" clId="{1E188A39-6A3F-479A-9D00-CB6BA599C3DE}" dt="2024-11-11T14:30:15.631" v="32" actId="1076"/>
          <ac:picMkLst>
            <pc:docMk/>
            <pc:sldMk cId="1986956461" sldId="271"/>
            <ac:picMk id="4" creationId="{53F08C90-A59C-2F25-5217-CB8F6FD346C6}"/>
          </ac:picMkLst>
        </pc:picChg>
        <pc:picChg chg="mod">
          <ac:chgData name="Jiarui Li" userId="f2a6689112c47f52" providerId="LiveId" clId="{1E188A39-6A3F-479A-9D00-CB6BA599C3DE}" dt="2024-11-11T14:40:21.471" v="53" actId="14100"/>
          <ac:picMkLst>
            <pc:docMk/>
            <pc:sldMk cId="1986956461" sldId="271"/>
            <ac:picMk id="7" creationId="{9738316F-6EA7-C582-7156-C6FCB8DE7A1D}"/>
          </ac:picMkLst>
        </pc:picChg>
        <pc:picChg chg="mod">
          <ac:chgData name="Jiarui Li" userId="f2a6689112c47f52" providerId="LiveId" clId="{1E188A39-6A3F-479A-9D00-CB6BA599C3DE}" dt="2024-11-11T14:27:31.474" v="24" actId="26606"/>
          <ac:picMkLst>
            <pc:docMk/>
            <pc:sldMk cId="1986956461" sldId="271"/>
            <ac:picMk id="17" creationId="{C01B3AF3-137A-B4E6-F467-DC2CD23FED35}"/>
          </ac:picMkLst>
        </pc:picChg>
        <pc:picChg chg="mod">
          <ac:chgData name="Jiarui Li" userId="f2a6689112c47f52" providerId="LiveId" clId="{1E188A39-6A3F-479A-9D00-CB6BA599C3DE}" dt="2024-11-11T14:27:31.474" v="24" actId="26606"/>
          <ac:picMkLst>
            <pc:docMk/>
            <pc:sldMk cId="1986956461" sldId="271"/>
            <ac:picMk id="18" creationId="{9D52ED4B-9F1C-B2ED-94A9-D00F338D3F8D}"/>
          </ac:picMkLst>
        </pc:picChg>
        <pc:picChg chg="add del mod ord">
          <ac:chgData name="Jiarui Li" userId="f2a6689112c47f52" providerId="LiveId" clId="{1E188A39-6A3F-479A-9D00-CB6BA599C3DE}" dt="2024-11-11T14:35:47.798" v="36" actId="478"/>
          <ac:picMkLst>
            <pc:docMk/>
            <pc:sldMk cId="1986956461" sldId="271"/>
            <ac:picMk id="1026" creationId="{6469D3CD-B692-977F-FBAC-180F61AE382B}"/>
          </ac:picMkLst>
        </pc:picChg>
        <pc:picChg chg="mod ord">
          <ac:chgData name="Jiarui Li" userId="f2a6689112c47f52" providerId="LiveId" clId="{1E188A39-6A3F-479A-9D00-CB6BA599C3DE}" dt="2024-11-11T14:40:33.950" v="55" actId="14100"/>
          <ac:picMkLst>
            <pc:docMk/>
            <pc:sldMk cId="1986956461" sldId="271"/>
            <ac:picMk id="1028" creationId="{DC2C508A-744F-7CD4-8B27-2E0FF55C0FE0}"/>
          </ac:picMkLst>
        </pc:picChg>
        <pc:cxnChg chg="add">
          <ac:chgData name="Jiarui Li" userId="f2a6689112c47f52" providerId="LiveId" clId="{1E188A39-6A3F-479A-9D00-CB6BA599C3DE}" dt="2024-11-11T14:27:31.474" v="24" actId="26606"/>
          <ac:cxnSpMkLst>
            <pc:docMk/>
            <pc:sldMk cId="1986956461" sldId="271"/>
            <ac:cxnSpMk id="1035" creationId="{982DC870-E8E5-4050-B10C-CC24FC67E50A}"/>
          </ac:cxnSpMkLst>
        </pc:cxnChg>
        <pc:cxnChg chg="add">
          <ac:chgData name="Jiarui Li" userId="f2a6689112c47f52" providerId="LiveId" clId="{1E188A39-6A3F-479A-9D00-CB6BA599C3DE}" dt="2024-11-11T14:27:31.474" v="24" actId="26606"/>
          <ac:cxnSpMkLst>
            <pc:docMk/>
            <pc:sldMk cId="1986956461" sldId="271"/>
            <ac:cxnSpMk id="1037" creationId="{FF76A74F-C283-4DED-BD4D-086753B7CB00}"/>
          </ac:cxnSpMkLst>
        </pc:cxnChg>
        <pc:cxnChg chg="add">
          <ac:chgData name="Jiarui Li" userId="f2a6689112c47f52" providerId="LiveId" clId="{1E188A39-6A3F-479A-9D00-CB6BA599C3DE}" dt="2024-11-11T14:27:31.474" v="24" actId="26606"/>
          <ac:cxnSpMkLst>
            <pc:docMk/>
            <pc:sldMk cId="1986956461" sldId="271"/>
            <ac:cxnSpMk id="1039" creationId="{3B2791FB-B2F7-4BBE-B8D8-74C37FF9E85C}"/>
          </ac:cxnSpMkLst>
        </pc:cxnChg>
        <pc:cxnChg chg="add">
          <ac:chgData name="Jiarui Li" userId="f2a6689112c47f52" providerId="LiveId" clId="{1E188A39-6A3F-479A-9D00-CB6BA599C3DE}" dt="2024-11-11T14:27:31.474" v="24" actId="26606"/>
          <ac:cxnSpMkLst>
            <pc:docMk/>
            <pc:sldMk cId="1986956461" sldId="271"/>
            <ac:cxnSpMk id="1041" creationId="{9891B5DE-6811-4844-BB18-472A3F360EE5}"/>
          </ac:cxnSpMkLst>
        </pc:cxnChg>
        <pc:cxnChg chg="add">
          <ac:chgData name="Jiarui Li" userId="f2a6689112c47f52" providerId="LiveId" clId="{1E188A39-6A3F-479A-9D00-CB6BA599C3DE}" dt="2024-11-11T14:27:31.474" v="24" actId="26606"/>
          <ac:cxnSpMkLst>
            <pc:docMk/>
            <pc:sldMk cId="1986956461" sldId="271"/>
            <ac:cxnSpMk id="1043" creationId="{77A9CA3A-7216-41E0-B3CD-058077FD396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50535-3C17-43B0-BC6A-BFC7E5C4AA8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1CAEB-65B1-4816-83B8-B215A2180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BFC632-8A8B-D3C8-6750-AADED46B2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EBDAF9D-2BAF-97D4-008A-7F85DD9CAD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5DEB328-CC57-DD13-F99A-516C1D63D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0EDBD6-1419-830F-87AE-EA91BCD804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61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8D515-5557-BC1A-E6D5-375DF77E5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6494E6-1DEA-FC59-2591-5403484E3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BEB4F8-B28D-0252-9D14-50EEE4E25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A907-7A55-46B7-87FA-B76E7761C70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C68222-D564-5D82-2B20-B1BD836A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CA5ECC-55A5-8863-474A-7C54873F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630-E873-46A4-B15E-38871F2ED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1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40EACA-B437-96D9-2E76-8A8768B97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9A5DCB7-6C67-4D21-D30C-4F1AE6419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9439F8-AB06-537F-7E4B-54AEF33F8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A907-7A55-46B7-87FA-B76E7761C70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63C9F4-B66E-3CE5-C4E0-E9165137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F80D9D-1D10-F9B1-3669-4451D833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630-E873-46A4-B15E-38871F2ED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5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3212D12-6EFF-3886-611D-C065443DF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784CF59-1561-D394-48E8-320EB3E99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91C640-3C52-D189-4722-CB20FB29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A907-7A55-46B7-87FA-B76E7761C70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D0BC29-425E-3754-A727-25134F1F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D8B45D-FDD2-2BB3-F076-C7DBAD31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630-E873-46A4-B15E-38871F2ED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310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3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26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49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90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01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8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0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127A00-9598-63CC-B384-51EC308C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C6DE67-F9D2-9C58-DB63-87AE5BADF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A0B671-CDD7-CC68-7198-56485C67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A907-7A55-46B7-87FA-B76E7761C70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865BF3-A388-8F9F-3092-137EEFAF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9AA6D3-8610-4E7B-47F6-D5FB01EE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630-E873-46A4-B15E-38871F2ED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96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62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61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9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2011C2-3DE5-B1DF-04F2-0C75F521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DC439D-E833-BFC1-F58B-1462C5902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EA68A9-D13F-D87B-FDB0-FD73CE46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A907-7A55-46B7-87FA-B76E7761C70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048499-52C3-BE9A-7618-E2C2562E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E7C46A-2997-84E3-3FFD-0916310B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630-E873-46A4-B15E-38871F2ED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4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677242-F5D4-E6E6-43D6-3CB0BA914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155C2E-CD6A-6F44-A639-AE55DC50B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AA0990-4C01-C8DC-547F-74EFDE62E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1C7431-E95B-DF89-78B8-67DC50A9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A907-7A55-46B7-87FA-B76E7761C70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F2CE0F-84EC-250E-90A4-591670DB1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9E8528-0426-F1DC-2775-E0D1C43E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630-E873-46A4-B15E-38871F2ED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8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9245D3-AE6E-E649-C032-28EC1640A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FF3A6D-216B-F0E1-7E52-F41E7DBA5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8A61BE-F4D7-7E03-E76D-E046C4C99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7000955-3C0E-B2F5-8ECD-CEB0DC76D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C9896B-CB4E-BBD8-AE9A-554004567E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C0D9C7D-309A-E06F-BA1D-E689385D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A907-7A55-46B7-87FA-B76E7761C70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9314359-47CC-4BCD-233D-8490B6087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C7FCFBA-B5EE-C7D9-39BE-CC6D2E1D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630-E873-46A4-B15E-38871F2ED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1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709B2-E335-4C2A-EE27-CB4B3FD17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0D76639-EAD5-B0E1-B564-4FD099242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A907-7A55-46B7-87FA-B76E7761C70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EA1092B-4820-F079-9DA9-3095CFD4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6DDD2C0-6559-D78F-B5CB-32EE73B4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630-E873-46A4-B15E-38871F2ED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0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9167B81-03C2-6647-8157-3045AF55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A907-7A55-46B7-87FA-B76E7761C70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3DC285-BCA5-A8EA-1E6F-15FBCEC1A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1B1B6F-D4D1-3DAC-40DF-64F199C2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630-E873-46A4-B15E-38871F2ED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6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D16E27-FAB1-E8FD-6415-89C7BE7F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083B8B-126C-69B3-ED6E-E43328173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44F2D2-CEE9-F8FE-F2B0-E776DB086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0462F2-FE91-1E63-BFD5-62FBEA3B9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A907-7A55-46B7-87FA-B76E7761C70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5BA653-176B-F002-8003-37CBA8987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640A9B-80A8-9A0C-453B-F29F02A2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630-E873-46A4-B15E-38871F2ED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4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7635C1-EEBC-CC1B-F77D-C921A579F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75C8E4A-8DD5-72B4-57D0-C1DB93B3E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E96C6D-17EC-FF30-7B6C-F61E61F0B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95CEDB-EF60-5BE4-A864-F8B7F5A3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A907-7A55-46B7-87FA-B76E7761C70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929E58-28B4-511E-EDDC-86016A31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372CC5-EFE4-1EC3-BC88-3BA0F5EC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630-E873-46A4-B15E-38871F2ED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0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F94E565-7238-1904-E91C-F6DCCBE1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951BAB-279B-42AC-4943-1F8E47DD6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7C2E00-B460-FC2F-E908-FA5A3CB45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6CA907-7A55-46B7-87FA-B76E7761C705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B82AD1-F3BF-DEA6-F568-42925FE48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1819BA-DE4C-431F-E7EC-C91379A0B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9A2630-E873-46A4-B15E-38871F2ED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9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74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15C5E45-70FD-DC37-A896-ED9DF28B6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8EBE3F-164A-E207-400E-9037E3F76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45" y="2703745"/>
            <a:ext cx="2604829" cy="1588946"/>
          </a:xfrm>
          <a:prstGeom prst="rect">
            <a:avLst/>
          </a:prstGeom>
        </p:spPr>
      </p:pic>
      <p:pic>
        <p:nvPicPr>
          <p:cNvPr id="1026" name="Picture 2" descr="NOVA SHRM Gold Partner - Jackson Lewis">
            <a:extLst>
              <a:ext uri="{FF2B5EF4-FFF2-40B4-BE49-F238E27FC236}">
                <a16:creationId xmlns:a16="http://schemas.microsoft.com/office/drawing/2014/main" xmlns="" id="{755E2A17-93CC-4D90-2AEB-CF5364547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4" r="10790"/>
          <a:stretch/>
        </p:blipFill>
        <p:spPr bwMode="auto">
          <a:xfrm>
            <a:off x="4473779" y="346167"/>
            <a:ext cx="3071889" cy="154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667C20-55E5-3793-1BA4-CE90B1B57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106" y="504473"/>
            <a:ext cx="3286884" cy="12287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A19D59A-7297-9C1D-E96E-D95BE0DD24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577" y="291651"/>
            <a:ext cx="2824770" cy="1588934"/>
          </a:xfrm>
          <a:prstGeom prst="rect">
            <a:avLst/>
          </a:prstGeom>
        </p:spPr>
      </p:pic>
      <p:pic>
        <p:nvPicPr>
          <p:cNvPr id="19" name="Picture 6" descr="Picture 6">
            <a:extLst>
              <a:ext uri="{FF2B5EF4-FFF2-40B4-BE49-F238E27FC236}">
                <a16:creationId xmlns:a16="http://schemas.microsoft.com/office/drawing/2014/main" xmlns="" id="{A8942DAC-F8A1-92EE-01DC-B977A0D70AE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14"/>
          <a:stretch>
            <a:fillRect/>
          </a:stretch>
        </p:blipFill>
        <p:spPr>
          <a:xfrm>
            <a:off x="417689" y="4967294"/>
            <a:ext cx="3225770" cy="1509148"/>
          </a:xfrm>
          <a:prstGeom prst="rect">
            <a:avLst/>
          </a:prstGeom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xmlns="" id="{A5A17FC0-D416-4C8B-A9E6-5924D352B9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55127" y="2300641"/>
            <a:ext cx="4236873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xmlns="" id="{AAA504DB-D42C-53A1-FCCC-97C883E16792}"/>
              </a:ext>
            </a:extLst>
          </p:cNvPr>
          <p:cNvSpPr/>
          <p:nvPr/>
        </p:nvSpPr>
        <p:spPr>
          <a:xfrm>
            <a:off x="8282152" y="2916520"/>
            <a:ext cx="2840391" cy="2309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Our Valued Sponsors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xmlns="" id="{982DC870-E8E5-4050-B10C-CC24FC67E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xmlns="" id="{FF76A74F-C283-4DED-BD4D-086753B7CB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xmlns="" id="{3B2791FB-B2F7-4BBE-B8D8-74C37FF9E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xmlns="" id="{9891B5DE-6811-4844-BB18-472A3F360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xmlns="" id="{77A9CA3A-7216-41E0-B3CD-058077FD39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340636" y="53362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941F3A-CC94-F255-A11F-9AEB4F2CBD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3068" y="2552932"/>
            <a:ext cx="3103598" cy="37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6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rnes &amp; Thornburg, LLP - Space Foundation">
            <a:extLst>
              <a:ext uri="{FF2B5EF4-FFF2-40B4-BE49-F238E27FC236}">
                <a16:creationId xmlns:a16="http://schemas.microsoft.com/office/drawing/2014/main" xmlns="" id="{DC2C508A-744F-7CD4-8B27-2E0FF55C0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4208" y="835674"/>
            <a:ext cx="3251032" cy="56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F08C90-A59C-2F25-5217-CB8F6FD34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761" y="2550776"/>
            <a:ext cx="2862944" cy="1588934"/>
          </a:xfrm>
          <a:prstGeom prst="rect">
            <a:avLst/>
          </a:prstGeom>
        </p:spPr>
      </p:pic>
      <p:pic>
        <p:nvPicPr>
          <p:cNvPr id="17" name="Picture 16" descr="A red and white logo&#10;&#10;Description automatically generated">
            <a:extLst>
              <a:ext uri="{FF2B5EF4-FFF2-40B4-BE49-F238E27FC236}">
                <a16:creationId xmlns:a16="http://schemas.microsoft.com/office/drawing/2014/main" xmlns="" id="{C01B3AF3-137A-B4E6-F467-DC2CD23FE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89" y="5032360"/>
            <a:ext cx="3225770" cy="1379016"/>
          </a:xfrm>
          <a:prstGeom prst="rect">
            <a:avLst/>
          </a:prstGeom>
        </p:spPr>
      </p:pic>
      <p:pic>
        <p:nvPicPr>
          <p:cNvPr id="18" name="Picture 17" descr="A logo with a person's face&#10;&#10;Description automatically generated">
            <a:extLst>
              <a:ext uri="{FF2B5EF4-FFF2-40B4-BE49-F238E27FC236}">
                <a16:creationId xmlns:a16="http://schemas.microsoft.com/office/drawing/2014/main" xmlns="" id="{9D52ED4B-9F1C-B2ED-94A9-D00F338D3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1071" y="4930535"/>
            <a:ext cx="2316920" cy="1581298"/>
          </a:xfrm>
          <a:prstGeom prst="rect">
            <a:avLst/>
          </a:prstGeom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xmlns="" id="{A5A17FC0-D416-4C8B-A9E6-5924D352B9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55127" y="-680"/>
            <a:ext cx="4236873" cy="6858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78FCC7-642C-CC0C-7908-B8580ECDE95B}"/>
              </a:ext>
            </a:extLst>
          </p:cNvPr>
          <p:cNvSpPr txBox="1"/>
          <p:nvPr/>
        </p:nvSpPr>
        <p:spPr>
          <a:xfrm>
            <a:off x="8282152" y="1010485"/>
            <a:ext cx="2840391" cy="33539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Our Valued Sponsors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xmlns="" id="{982DC870-E8E5-4050-B10C-CC24FC67E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2285774"/>
            <a:ext cx="802074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xmlns="" id="{FF76A74F-C283-4DED-BD4D-086753B7CB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" y="4571549"/>
            <a:ext cx="8113985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xmlns="" id="{3B2791FB-B2F7-4BBE-B8D8-74C37FF9E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xmlns="" id="{9891B5DE-6811-4844-BB18-472A3F360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38316F-6EA7-C582-7156-C6FCB8DE7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457" y="255649"/>
            <a:ext cx="1869042" cy="1714847"/>
          </a:xfrm>
          <a:prstGeom prst="rect">
            <a:avLst/>
          </a:prstGeom>
        </p:spPr>
      </p:pic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xmlns="" id="{77A9CA3A-7216-41E0-B3CD-058077FD39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340636" y="45715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26E2EA-9BAF-BA75-CB2A-52F07AB53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262" y="2661929"/>
            <a:ext cx="2414306" cy="144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56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</Words>
  <Application>Microsoft Office PowerPoint</Application>
  <PresentationFormat>Widescreen</PresentationFormat>
  <Paragraphs>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Jiarui Li</dc:creator>
  <cp:lastModifiedBy>Xiaomei Kong</cp:lastModifiedBy>
  <cp:revision>1</cp:revision>
  <dcterms:created xsi:type="dcterms:W3CDTF">2024-11-11T01:04:00Z</dcterms:created>
  <dcterms:modified xsi:type="dcterms:W3CDTF">2025-02-03T13:57:12Z</dcterms:modified>
</cp:coreProperties>
</file>